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91" r:id="rId2"/>
    <p:sldId id="292" r:id="rId3"/>
    <p:sldId id="282" r:id="rId4"/>
    <p:sldId id="294" r:id="rId5"/>
    <p:sldId id="300" r:id="rId6"/>
    <p:sldId id="295" r:id="rId7"/>
    <p:sldId id="297" r:id="rId8"/>
    <p:sldId id="299" r:id="rId9"/>
    <p:sldId id="301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나눔스퀘어" panose="020B0600000101010101" pitchFamily="50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6F0F"/>
    <a:srgbClr val="090909"/>
    <a:srgbClr val="034EA2"/>
    <a:srgbClr val="E9E9E9"/>
    <a:srgbClr val="E4E4E4"/>
    <a:srgbClr val="EBEBEB"/>
    <a:srgbClr val="E2E2E2"/>
    <a:srgbClr val="F0F0F0"/>
    <a:srgbClr val="070603"/>
    <a:srgbClr val="573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7698" autoAdjust="0"/>
  </p:normalViewPr>
  <p:slideViewPr>
    <p:cSldViewPr snapToGrid="0">
      <p:cViewPr varScale="1">
        <p:scale>
          <a:sx n="58" d="100"/>
          <a:sy n="58" d="100"/>
        </p:scale>
        <p:origin x="45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9EBD85-60F5-40D3-BC1F-419A232841ED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E2501-55E3-4E93-A9BB-A950C650DC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6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E2501-55E3-4E93-A9BB-A950C650DC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455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E2501-55E3-4E93-A9BB-A950C650DC4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621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410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2436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서비스에 대한 설명 및 앱</a:t>
            </a:r>
            <a:r>
              <a:rPr lang="en-US" altLang="ko-KR" smtClean="0"/>
              <a:t>(</a:t>
            </a:r>
            <a:r>
              <a:rPr lang="ko-KR" altLang="en-US" smtClean="0"/>
              <a:t>로고</a:t>
            </a:r>
            <a:r>
              <a:rPr lang="en-US" altLang="ko-KR" smtClean="0"/>
              <a:t>)</a:t>
            </a:r>
            <a:r>
              <a:rPr lang="en-US" altLang="ko-KR" baseline="0" smtClean="0"/>
              <a:t> </a:t>
            </a:r>
            <a:r>
              <a:rPr lang="ko-KR" altLang="en-US" baseline="0" smtClean="0"/>
              <a:t>설명 밑에 서비스 개요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5448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결제내역과 연동하여 실제 가게를 이용한 사람만이 리뷰 작성 가능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결제내역을 연동하여 리뷰가 작성된 가게를 실제 방문한 다른 사용자들이 리뷰에 동의하는지 투표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70% </a:t>
            </a:r>
            <a:r>
              <a:rPr lang="ko-KR" altLang="en-US" dirty="0"/>
              <a:t>이상의 동의를 얻을 경우 리뷰를 블록체인에 등록하여 소비자의 리뷰 조작 불가</a:t>
            </a:r>
          </a:p>
          <a:p>
            <a:r>
              <a:rPr lang="en-US" altLang="ko-KR" dirty="0"/>
              <a:t>*</a:t>
            </a:r>
            <a:r>
              <a:rPr lang="ko-KR" altLang="en-US" dirty="0"/>
              <a:t>블록체인 필요성</a:t>
            </a:r>
            <a:endParaRPr lang="en-US" altLang="ko-KR" dirty="0"/>
          </a:p>
          <a:p>
            <a:r>
              <a:rPr lang="ko-KR" altLang="en-US" dirty="0"/>
              <a:t>블록체인의 무결성을 활용하여 실제 가게를 이용한 소비자들의 리뷰가 </a:t>
            </a:r>
            <a:r>
              <a:rPr lang="ko-KR" altLang="en-US" dirty="0" err="1"/>
              <a:t>조작당하는</a:t>
            </a:r>
            <a:r>
              <a:rPr lang="ko-KR" altLang="en-US" dirty="0"/>
              <a:t> 문제 해결하는 동시에 진정성 있는 리뷰에 대한 수요 충족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1368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498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129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6E2501-55E3-4E93-A9BB-A950C650DC4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2621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58E5D3-AC24-4046-81D0-702B212D2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098BF79-1791-492F-BAB3-4AFE75B9B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C298BD1-3D77-481D-B13D-8A1F5A956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8458515-EF7E-4A49-ACA6-F740F126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EA93978-ED27-4EDD-B585-5295FE586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884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C155702-C057-4AC4-8183-13D958EF0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30820D9-4930-4A81-AA37-0AB3386EF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1778305-A936-4265-8973-E084EEB96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A377FE5-550D-4ED9-B4B9-035E46B7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FB695C7-E69D-4D2E-9214-7027C6618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32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D2AA3F27-507A-4753-8DE5-E77F8052D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BB64FFA-7073-47B9-88C9-81021B80D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7F4B5EF-5124-48AC-A8D3-798A00E60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2607053-4126-4C32-868C-191A1DCA9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901E1D9-3C0C-4183-BAFF-3416C270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65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24041B3-E1F9-4A28-A4D5-86578C8F7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E178EC2-8734-480E-98D5-77B9FDB38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19C0D2B-459D-4943-BC6C-BF23DCAAC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1EDBDE5-9B44-4D75-9107-322A83CF5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B55B3F5-C28F-471B-ACF3-07C47C050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090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ECF697F-A798-4CD5-B84D-FA7D90BB9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35F3A9A-BB33-4D04-B022-FFFC28F9D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0379985-EA7A-4EB6-9C67-65F642098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11CD461-9329-4AEB-A89F-BF5102561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F6B04F0-4736-4A3F-822E-6872357DC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447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D16BF15-99C7-44E0-89E6-053AAB05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CBED441-C5AD-4951-895B-452BD43AE4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C978E88-9040-4AE6-A96E-01B7C4D4E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201C7D0-6E92-4A20-B136-48B9F61C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4576A28-8049-48DB-A9F5-7620DFDD3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78B71C0-D3E0-43B0-9DD8-B690622F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286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DF88BAD-2A92-4C9B-AC4E-C34E15D62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DD8DC51-0CE4-448F-B561-979315F71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9438839-C3CE-4990-8330-206026F03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BFB8927C-B653-480A-B9AB-73E30C686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067842D3-FE95-44C6-8FB7-317CA8CC7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03C3187E-B804-4EA6-8241-D20D8896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9EEC7442-083D-4522-A004-FD012B26C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73902AFC-B68B-4E26-96EB-72EE7D9F0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27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46376D-D2CB-482A-8208-6B527174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FF58B688-1FC3-41D7-B452-F680BE5C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7EF8F83F-5EFE-42A9-B3EF-4AACFA578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33030EFF-00A3-461E-B162-50AC8D78F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69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33E7CE3D-C9E5-4BDE-8C74-26260121E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FDB0910A-DE5B-4A1B-9D1B-0873A0627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80F7B7D-347D-43AA-8983-8B4D2BE9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461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D9AAF82-F19E-4728-9886-618A1823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083772C-1F96-480A-B700-EF53D8757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BC8D470-BA8C-44BC-B6BC-C8F21FE4A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68BD73C-9895-4F04-BD81-183551637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6424168-9178-419F-9B7F-FF9A1548E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B555279-CE7D-446D-A912-4B472FBF4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94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734029C-4AB2-47A5-9B99-A5A3151D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78B80E8-C735-4697-9EE7-00F15B48E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F8D678F3-21BD-417D-953F-D60FF0D68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A9865FA-9C04-405A-8913-A30EBF2C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1659E36-4041-432F-BE4E-89A6D0B8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2A06FB9-9899-4C32-BCA8-FA3037250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60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6BA1EC53-DAD6-4E62-BA90-64C52582B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4D86205-C1F0-4571-9349-DEF268745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E9FC097-CD1E-4E64-9939-C12C3BBFB0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CC8C3-2609-48E3-90AB-9A4BC645E48B}" type="datetimeFigureOut">
              <a:rPr lang="ko-KR" altLang="en-US" smtClean="0"/>
              <a:t>2020-02-13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AA9AE38-6DD7-4466-B87E-39CE86E23D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165A416-301A-4077-8B75-D9D5EA00D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FBD9-1097-4139-894F-9A2D4F145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715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ovenapp.io/project/rnAWZvIEqxXdJE7U8PchWIYxY2pPt6nC#MZVf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5E0D3AAF-FFDE-4083-BFBF-AFC8723908F7}"/>
              </a:ext>
            </a:extLst>
          </p:cNvPr>
          <p:cNvGrpSpPr/>
          <p:nvPr/>
        </p:nvGrpSpPr>
        <p:grpSpPr>
          <a:xfrm>
            <a:off x="3318484" y="2236124"/>
            <a:ext cx="5453303" cy="2385752"/>
            <a:chOff x="3489986" y="2419504"/>
            <a:chExt cx="5453303" cy="2385752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D302EC73-278E-4684-AF38-75814F6E36C6}"/>
                </a:ext>
              </a:extLst>
            </p:cNvPr>
            <p:cNvSpPr/>
            <p:nvPr/>
          </p:nvSpPr>
          <p:spPr>
            <a:xfrm>
              <a:off x="3867655" y="2662199"/>
              <a:ext cx="4777200" cy="1897725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C6F3ECE1-B81E-4A24-A1DC-E80312FF7FAA}"/>
                </a:ext>
              </a:extLst>
            </p:cNvPr>
            <p:cNvSpPr txBox="1"/>
            <p:nvPr/>
          </p:nvSpPr>
          <p:spPr>
            <a:xfrm>
              <a:off x="3489986" y="2857697"/>
              <a:ext cx="54445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ko-KR" altLang="en-US" sz="240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</a:t>
              </a:r>
              <a:r>
                <a:rPr lang="en-US" altLang="ko-KR" sz="240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Founders 3</a:t>
              </a:r>
              <a:r>
                <a:rPr lang="ko-KR" altLang="en-US" sz="240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 해커톤 프로젝트</a:t>
              </a:r>
              <a:endPara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xmlns="" id="{08D7E635-8438-4B38-8F5B-0248570CEAC4}"/>
                </a:ext>
              </a:extLst>
            </p:cNvPr>
            <p:cNvCxnSpPr>
              <a:cxnSpLocks/>
            </p:cNvCxnSpPr>
            <p:nvPr/>
          </p:nvCxnSpPr>
          <p:spPr>
            <a:xfrm>
              <a:off x="4687746" y="3966031"/>
              <a:ext cx="30989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="" id="{45AA6DA5-4A81-4E1E-9210-DF760A66E12F}"/>
                </a:ext>
              </a:extLst>
            </p:cNvPr>
            <p:cNvCxnSpPr>
              <a:cxnSpLocks/>
            </p:cNvCxnSpPr>
            <p:nvPr/>
          </p:nvCxnSpPr>
          <p:spPr>
            <a:xfrm>
              <a:off x="8635295" y="3791661"/>
              <a:ext cx="0" cy="10135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xmlns="" id="{807367B1-CBB6-411C-8C89-097CE628959F}"/>
                </a:ext>
              </a:extLst>
            </p:cNvPr>
            <p:cNvCxnSpPr/>
            <p:nvPr/>
          </p:nvCxnSpPr>
          <p:spPr>
            <a:xfrm>
              <a:off x="3531198" y="2653064"/>
              <a:ext cx="425554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xmlns="" id="{C12258B4-6105-49ED-9B47-05A477DC35C5}"/>
                </a:ext>
              </a:extLst>
            </p:cNvPr>
            <p:cNvCxnSpPr/>
            <p:nvPr/>
          </p:nvCxnSpPr>
          <p:spPr>
            <a:xfrm>
              <a:off x="3858654" y="2419504"/>
              <a:ext cx="0" cy="9839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8974F26E-081E-46EE-BB6F-807C447D877C}"/>
                </a:ext>
              </a:extLst>
            </p:cNvPr>
            <p:cNvSpPr txBox="1"/>
            <p:nvPr/>
          </p:nvSpPr>
          <p:spPr>
            <a:xfrm>
              <a:off x="4468320" y="3359985"/>
              <a:ext cx="36288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ko-KR" altLang="en-US" sz="3200" b="1">
                  <a:solidFill>
                    <a:srgbClr val="E6D2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맵고 짜고 단거</a:t>
              </a:r>
              <a:endParaRPr lang="ko-KR" altLang="en-US" sz="3200" b="1" dirty="0">
                <a:solidFill>
                  <a:srgbClr val="E6D2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9228D85E-577E-4207-83E3-B58EC0ACE336}"/>
                </a:ext>
              </a:extLst>
            </p:cNvPr>
            <p:cNvCxnSpPr/>
            <p:nvPr/>
          </p:nvCxnSpPr>
          <p:spPr>
            <a:xfrm>
              <a:off x="4687746" y="4559924"/>
              <a:ext cx="425554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1476F58-B418-4367-9A7A-0483556200DF}"/>
              </a:ext>
            </a:extLst>
          </p:cNvPr>
          <p:cNvSpPr txBox="1"/>
          <p:nvPr/>
        </p:nvSpPr>
        <p:spPr>
          <a:xfrm>
            <a:off x="4424643" y="3838129"/>
            <a:ext cx="31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ko-KR" sz="2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 </a:t>
            </a:r>
            <a:r>
              <a:rPr lang="en-US" altLang="ko-KR" sz="2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난공</a:t>
            </a:r>
            <a:r>
              <a:rPr lang="en-US" altLang="ko-KR" sz="2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BLOCK)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273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04D50F0-4739-47C1-AD88-D2712BBB02D4}"/>
              </a:ext>
            </a:extLst>
          </p:cNvPr>
          <p:cNvSpPr/>
          <p:nvPr/>
        </p:nvSpPr>
        <p:spPr>
          <a:xfrm>
            <a:off x="0" y="0"/>
            <a:ext cx="5241303" cy="6858000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1C93F85-1D90-4A97-AAC6-4934A9190AAF}"/>
              </a:ext>
            </a:extLst>
          </p:cNvPr>
          <p:cNvSpPr txBox="1"/>
          <p:nvPr/>
        </p:nvSpPr>
        <p:spPr>
          <a:xfrm>
            <a:off x="491796" y="1819417"/>
            <a:ext cx="57238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smtClean="0">
                <a:solidFill>
                  <a:srgbClr val="07060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사업 배경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noProof="0" smtClean="0">
                <a:solidFill>
                  <a:srgbClr val="07060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소개</a:t>
            </a:r>
            <a:endParaRPr kumimoji="0" lang="en-US" altLang="ko-KR" sz="2800" b="0" i="0" u="none" strike="noStrike" kern="1200" cap="none" spc="0" normalizeH="0" baseline="0" noProof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앱 서비스 </a:t>
            </a:r>
            <a:r>
              <a:rPr kumimoji="0" lang="ko-KR" altLang="en-US" sz="2800" b="0" i="0" u="none" strike="noStrike" kern="1200" cap="none" spc="0" normalizeH="0" baseline="0" noProof="0" smtClean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내용 및 데모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800" smtClean="0">
                <a:solidFill>
                  <a:srgbClr val="07060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서비스 계획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26BD074-4ECA-457A-9A7C-FD39906366A5}"/>
              </a:ext>
            </a:extLst>
          </p:cNvPr>
          <p:cNvSpPr txBox="1"/>
          <p:nvPr/>
        </p:nvSpPr>
        <p:spPr>
          <a:xfrm>
            <a:off x="278436" y="653736"/>
            <a:ext cx="382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Contents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653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01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930750" y="740696"/>
            <a:ext cx="231537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73337"/>
            <a:ext cx="191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사업 배경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366" y="117425"/>
            <a:ext cx="3188363" cy="4438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CB7FE478-F1AC-43FC-97EF-43AED7384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0195" y="1432073"/>
            <a:ext cx="8045360" cy="4152844"/>
          </a:xfrm>
          <a:prstGeom prst="rect">
            <a:avLst/>
          </a:prstGeom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AC711048-B023-4326-863D-93EAE237BFA2}"/>
              </a:ext>
            </a:extLst>
          </p:cNvPr>
          <p:cNvSpPr txBox="1"/>
          <p:nvPr/>
        </p:nvSpPr>
        <p:spPr>
          <a:xfrm>
            <a:off x="168729" y="6563424"/>
            <a:ext cx="63790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en-US" sz="1100" smtClean="0"/>
              <a:t>https</a:t>
            </a:r>
            <a:r>
              <a:rPr lang="ko-KR" altLang="en-US" sz="1100"/>
              <a:t>://m.post.naver.com/viewer/postView.nhn?volumeNo=9959782&amp;memberNo=29949587</a:t>
            </a:r>
          </a:p>
          <a:p>
            <a:pPr lvl="0">
              <a:defRPr/>
            </a:pPr>
            <a:r>
              <a:rPr kumimoji="0" lang="ko-KR" alt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리서치센터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03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184C962B-8E86-4B37-90EC-37874ABE8F46}"/>
              </a:ext>
            </a:extLst>
          </p:cNvPr>
          <p:cNvSpPr/>
          <p:nvPr/>
        </p:nvSpPr>
        <p:spPr>
          <a:xfrm>
            <a:off x="3498728" y="5493003"/>
            <a:ext cx="5280638" cy="2647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01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73337"/>
            <a:ext cx="191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사업 배경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366" y="109175"/>
            <a:ext cx="3188363" cy="443870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xmlns="" id="{F85A08CA-3FF2-4678-9ADC-9A9959CD8574}"/>
              </a:ext>
            </a:extLst>
          </p:cNvPr>
          <p:cNvSpPr/>
          <p:nvPr/>
        </p:nvSpPr>
        <p:spPr>
          <a:xfrm>
            <a:off x="3179796" y="3013684"/>
            <a:ext cx="588187" cy="38967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048588" y="1535199"/>
            <a:ext cx="7847748" cy="3331481"/>
            <a:chOff x="3993732" y="1553925"/>
            <a:chExt cx="7847748" cy="333148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xmlns="" id="{C4E75350-92E8-4067-BC62-36B58476B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93732" y="1553925"/>
              <a:ext cx="7847748" cy="3331481"/>
            </a:xfrm>
            <a:prstGeom prst="rect">
              <a:avLst/>
            </a:prstGeom>
            <a:effectLst>
              <a:outerShdw blurRad="292100" dist="139700" dir="2700000" algn="ctr" rotWithShape="0">
                <a:srgbClr val="000000">
                  <a:alpha val="65000"/>
                </a:srgbClr>
              </a:outerShdw>
            </a:effectLst>
          </p:spPr>
        </p:pic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E7C90AA0-D4A7-4A60-A981-7C9C9F031B4A}"/>
                </a:ext>
              </a:extLst>
            </p:cNvPr>
            <p:cNvSpPr/>
            <p:nvPr/>
          </p:nvSpPr>
          <p:spPr>
            <a:xfrm>
              <a:off x="5103718" y="2122283"/>
              <a:ext cx="124690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77779FA6-63F4-4E62-9FBF-D58AFFFAF3AB}"/>
                </a:ext>
              </a:extLst>
            </p:cNvPr>
            <p:cNvSpPr/>
            <p:nvPr/>
          </p:nvSpPr>
          <p:spPr>
            <a:xfrm flipV="1">
              <a:off x="5409420" y="3778035"/>
              <a:ext cx="140701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9DB33F73-5D49-4A78-828D-89C66E5F2F46}"/>
              </a:ext>
            </a:extLst>
          </p:cNvPr>
          <p:cNvSpPr txBox="1"/>
          <p:nvPr/>
        </p:nvSpPr>
        <p:spPr>
          <a:xfrm>
            <a:off x="3473889" y="5302220"/>
            <a:ext cx="5338112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• </a:t>
            </a:r>
            <a:r>
              <a:rPr kumimoji="0" lang="ko-KR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기존 리뷰 서비스에 대한 </a:t>
            </a:r>
            <a:r>
              <a:rPr kumimoji="0" lang="ko-KR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신뢰</a:t>
            </a:r>
            <a:r>
              <a:rPr kumimoji="0" lang="ko-KR" altLang="en-US" sz="2400" b="0" i="0" u="none" strike="noStrike" kern="1200" cap="none" spc="0" normalizeH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부족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930750" y="740696"/>
            <a:ext cx="231537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403084" y="1984562"/>
            <a:ext cx="2387250" cy="2447917"/>
            <a:chOff x="411199" y="1827297"/>
            <a:chExt cx="2387250" cy="2447917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AFC80A4B-8376-4A89-AAAE-66E10C3118E6}"/>
                </a:ext>
              </a:extLst>
            </p:cNvPr>
            <p:cNvSpPr/>
            <p:nvPr/>
          </p:nvSpPr>
          <p:spPr>
            <a:xfrm>
              <a:off x="411199" y="1827297"/>
              <a:ext cx="2311362" cy="2249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xmlns="" id="{8E0E6782-AF0E-4062-B3F9-AD313DE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1862" y="3268411"/>
              <a:ext cx="628027" cy="583082"/>
            </a:xfrm>
            <a:prstGeom prst="rect">
              <a:avLst/>
            </a:prstGeom>
            <a:ln>
              <a:solidFill>
                <a:srgbClr val="090909"/>
              </a:solidFill>
            </a:ln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xmlns="" id="{0B2931E0-9F12-4577-8B99-0E0370416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90510" y="3255942"/>
              <a:ext cx="588188" cy="597138"/>
            </a:xfrm>
            <a:prstGeom prst="rect">
              <a:avLst/>
            </a:prstGeom>
            <a:ln>
              <a:solidFill>
                <a:srgbClr val="090909"/>
              </a:solidFill>
            </a:ln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xmlns="" id="{B8524255-5F05-4A33-A161-A5F6186EB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11862" y="2384367"/>
              <a:ext cx="609846" cy="583082"/>
            </a:xfrm>
            <a:prstGeom prst="rect">
              <a:avLst/>
            </a:prstGeom>
            <a:ln>
              <a:solidFill>
                <a:srgbClr val="090909"/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xmlns="" id="{E40B4149-C55F-4AA0-A9FD-6F45B6575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9248" y="2369604"/>
              <a:ext cx="588187" cy="582246"/>
            </a:xfrm>
            <a:prstGeom prst="rect">
              <a:avLst/>
            </a:prstGeom>
            <a:ln>
              <a:solidFill>
                <a:srgbClr val="090909"/>
              </a:solidFill>
            </a:ln>
          </p:spPr>
        </p:pic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7DD67C1E-3C29-411E-8440-33D640867BCB}"/>
                </a:ext>
              </a:extLst>
            </p:cNvPr>
            <p:cNvSpPr/>
            <p:nvPr/>
          </p:nvSpPr>
          <p:spPr>
            <a:xfrm>
              <a:off x="453608" y="1947279"/>
              <a:ext cx="2344841" cy="2327935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603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184C962B-8E86-4B37-90EC-37874ABE8F46}"/>
              </a:ext>
            </a:extLst>
          </p:cNvPr>
          <p:cNvSpPr/>
          <p:nvPr/>
        </p:nvSpPr>
        <p:spPr>
          <a:xfrm>
            <a:off x="1543634" y="5397991"/>
            <a:ext cx="921685" cy="2516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02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73337"/>
            <a:ext cx="191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소개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366" y="109175"/>
            <a:ext cx="3188363" cy="44387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3513C16-C0F7-4225-9723-40C5C86E43E4}"/>
              </a:ext>
            </a:extLst>
          </p:cNvPr>
          <p:cNvSpPr txBox="1"/>
          <p:nvPr/>
        </p:nvSpPr>
        <p:spPr>
          <a:xfrm>
            <a:off x="890648" y="758377"/>
            <a:ext cx="1574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로고 설명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128" y="1652315"/>
            <a:ext cx="3028950" cy="3076575"/>
          </a:xfrm>
          <a:prstGeom prst="roundRect">
            <a:avLst/>
          </a:prstGeom>
          <a:effectLst>
            <a:outerShdw blurRad="292100" dist="139700" dir="2700000" algn="ctr" rotWithShape="0">
              <a:schemeClr val="tx1">
                <a:alpha val="65000"/>
              </a:schemeClr>
            </a:outerShdw>
          </a:effec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32D3AF99-1BAF-4CEC-9B11-DD3E05B5591F}"/>
              </a:ext>
            </a:extLst>
          </p:cNvPr>
          <p:cNvSpPr/>
          <p:nvPr/>
        </p:nvSpPr>
        <p:spPr>
          <a:xfrm>
            <a:off x="4353663" y="846204"/>
            <a:ext cx="2949415" cy="4365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앱 로고 설명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9DB33F73-5D49-4A78-828D-89C66E5F2F46}"/>
              </a:ext>
            </a:extLst>
          </p:cNvPr>
          <p:cNvSpPr txBox="1"/>
          <p:nvPr/>
        </p:nvSpPr>
        <p:spPr>
          <a:xfrm>
            <a:off x="1428732" y="5162425"/>
            <a:ext cx="1319406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• </a:t>
            </a:r>
            <a:r>
              <a:rPr kumimoji="0" lang="ko-KR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지도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930750" y="740696"/>
            <a:ext cx="231537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5168667" y="5152980"/>
            <a:ext cx="1319406" cy="646331"/>
            <a:chOff x="3158216" y="5181220"/>
            <a:chExt cx="1319406" cy="64633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184C962B-8E86-4B37-90EC-37874ABE8F46}"/>
                </a:ext>
              </a:extLst>
            </p:cNvPr>
            <p:cNvSpPr/>
            <p:nvPr/>
          </p:nvSpPr>
          <p:spPr>
            <a:xfrm>
              <a:off x="3230922" y="5387104"/>
              <a:ext cx="921685" cy="2516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9DB33F73-5D49-4A78-828D-89C66E5F2F46}"/>
                </a:ext>
              </a:extLst>
            </p:cNvPr>
            <p:cNvSpPr txBox="1"/>
            <p:nvPr/>
          </p:nvSpPr>
          <p:spPr>
            <a:xfrm>
              <a:off x="3158216" y="5181220"/>
              <a:ext cx="1319406" cy="64633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• </a:t>
              </a:r>
              <a:r>
                <a:rPr lang="ko-KR" altLang="en-US" sz="2400" smtClean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투표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810987" y="5103800"/>
            <a:ext cx="1319406" cy="646331"/>
            <a:chOff x="8786872" y="4647247"/>
            <a:chExt cx="1319406" cy="646331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xmlns="" id="{184C962B-8E86-4B37-90EC-37874ABE8F46}"/>
                </a:ext>
              </a:extLst>
            </p:cNvPr>
            <p:cNvSpPr/>
            <p:nvPr/>
          </p:nvSpPr>
          <p:spPr>
            <a:xfrm>
              <a:off x="8859578" y="4853131"/>
              <a:ext cx="921685" cy="2516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9DB33F73-5D49-4A78-828D-89C66E5F2F46}"/>
                </a:ext>
              </a:extLst>
            </p:cNvPr>
            <p:cNvSpPr txBox="1"/>
            <p:nvPr/>
          </p:nvSpPr>
          <p:spPr>
            <a:xfrm>
              <a:off x="8786872" y="4647247"/>
              <a:ext cx="1319406" cy="64633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• </a:t>
              </a:r>
              <a:r>
                <a:rPr lang="ko-KR" altLang="en-US" sz="2400" smtClean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맛집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6441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02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55656"/>
            <a:ext cx="2530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서비스 소개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C711048-B023-4326-863D-93EAE237BFA2}"/>
              </a:ext>
            </a:extLst>
          </p:cNvPr>
          <p:cNvSpPr txBox="1"/>
          <p:nvPr/>
        </p:nvSpPr>
        <p:spPr>
          <a:xfrm>
            <a:off x="152400" y="6563424"/>
            <a:ext cx="4449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리서치센터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817" y="133721"/>
            <a:ext cx="3188363" cy="4438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DB33F73-5D49-4A78-828D-89C66E5F2F46}"/>
              </a:ext>
            </a:extLst>
          </p:cNvPr>
          <p:cNvSpPr txBox="1"/>
          <p:nvPr/>
        </p:nvSpPr>
        <p:spPr>
          <a:xfrm>
            <a:off x="6802377" y="2668904"/>
            <a:ext cx="5171803" cy="240065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방문 </a:t>
            </a:r>
            <a:r>
              <a:rPr lang="ko-KR" altLang="en-US" sz="2000" smtClean="0">
                <a:solidFill>
                  <a:srgbClr val="09090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</a:t>
            </a: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lang="ko-KR" altLang="en-US" sz="200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리뷰 작성</a:t>
            </a: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가능</a:t>
            </a:r>
            <a:endParaRPr lang="en-US" altLang="ko-KR" sz="2000" smtClean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200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다른 방문 사용자들이 리뷰에 </a:t>
            </a:r>
            <a:r>
              <a:rPr lang="ko-KR" altLang="en-US" sz="200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투표</a:t>
            </a: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가능</a:t>
            </a:r>
            <a:endParaRPr lang="en-US" altLang="ko-KR" sz="2000" smtClean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200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블록체인에 기록 </a:t>
            </a:r>
            <a:r>
              <a:rPr lang="en-US" altLang="ko-KR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sz="200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  <a:r>
              <a:rPr lang="ko-KR" altLang="en-US" sz="200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불가</a:t>
            </a:r>
            <a:endParaRPr lang="en-US" altLang="ko-KR" sz="2000" smtClean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930750" y="740696"/>
            <a:ext cx="231537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32D3AF99-1BAF-4CEC-9B11-DD3E05B5591F}"/>
              </a:ext>
            </a:extLst>
          </p:cNvPr>
          <p:cNvSpPr/>
          <p:nvPr/>
        </p:nvSpPr>
        <p:spPr>
          <a:xfrm>
            <a:off x="4353663" y="846204"/>
            <a:ext cx="2949415" cy="4365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서비스만의 특색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71" y="2215761"/>
            <a:ext cx="6386384" cy="3306944"/>
          </a:xfrm>
          <a:prstGeom prst="rect">
            <a:avLst/>
          </a:prstGeom>
          <a:effectLst>
            <a:outerShdw blurRad="292100" dist="139700" dir="2700000" algn="ctr" rotWithShape="0">
              <a:schemeClr val="tx1">
                <a:alpha val="6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900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03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55656"/>
            <a:ext cx="2530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앱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서비스 </a:t>
            </a: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내용 및 데모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817" y="133721"/>
            <a:ext cx="3188363" cy="443870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930750" y="740696"/>
            <a:ext cx="231537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90" y="1530164"/>
            <a:ext cx="2359495" cy="397085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622" y="1530164"/>
            <a:ext cx="2359495" cy="397085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554" y="1531215"/>
            <a:ext cx="2358870" cy="396980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75284" y="6477885"/>
            <a:ext cx="7965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>
                <a:hlinkClick r:id="rId7"/>
              </a:rPr>
              <a:t>https://ovenapp.io/project/rnAWZvIEqxXdJE7U8PchWIYxY2pPt6nC#MZVfi</a:t>
            </a:r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2D3AF99-1BAF-4CEC-9B11-DD3E05B5591F}"/>
              </a:ext>
            </a:extLst>
          </p:cNvPr>
          <p:cNvSpPr/>
          <p:nvPr/>
        </p:nvSpPr>
        <p:spPr>
          <a:xfrm>
            <a:off x="4353663" y="846204"/>
            <a:ext cx="2949415" cy="4365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프로토 타입 구현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592018" y="5644156"/>
            <a:ext cx="1319406" cy="646331"/>
            <a:chOff x="1592018" y="5644156"/>
            <a:chExt cx="1319406" cy="64633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184C962B-8E86-4B37-90EC-37874ABE8F46}"/>
                </a:ext>
              </a:extLst>
            </p:cNvPr>
            <p:cNvSpPr/>
            <p:nvPr/>
          </p:nvSpPr>
          <p:spPr>
            <a:xfrm>
              <a:off x="1706920" y="5879722"/>
              <a:ext cx="921685" cy="2516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9DB33F73-5D49-4A78-828D-89C66E5F2F46}"/>
                </a:ext>
              </a:extLst>
            </p:cNvPr>
            <p:cNvSpPr txBox="1"/>
            <p:nvPr/>
          </p:nvSpPr>
          <p:spPr>
            <a:xfrm>
              <a:off x="1592018" y="5644156"/>
              <a:ext cx="1319406" cy="64633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• </a:t>
              </a:r>
              <a:r>
                <a:rPr lang="en-US" altLang="ko-KR" sz="2400" smtClean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Map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054361" y="5644156"/>
            <a:ext cx="2473107" cy="646331"/>
            <a:chOff x="1512804" y="5644156"/>
            <a:chExt cx="1713914" cy="64633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184C962B-8E86-4B37-90EC-37874ABE8F46}"/>
                </a:ext>
              </a:extLst>
            </p:cNvPr>
            <p:cNvSpPr/>
            <p:nvPr/>
          </p:nvSpPr>
          <p:spPr>
            <a:xfrm>
              <a:off x="1706920" y="5879722"/>
              <a:ext cx="921685" cy="2516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9DB33F73-5D49-4A78-828D-89C66E5F2F46}"/>
                </a:ext>
              </a:extLst>
            </p:cNvPr>
            <p:cNvSpPr txBox="1"/>
            <p:nvPr/>
          </p:nvSpPr>
          <p:spPr>
            <a:xfrm>
              <a:off x="1512804" y="5644156"/>
              <a:ext cx="1713914" cy="64633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• </a:t>
              </a:r>
              <a:r>
                <a:rPr lang="en-US" altLang="ko-KR" sz="2400" smtClean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Reviews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928989" y="5626038"/>
            <a:ext cx="1896854" cy="646331"/>
            <a:chOff x="1592017" y="5644156"/>
            <a:chExt cx="1504967" cy="64633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184C962B-8E86-4B37-90EC-37874ABE8F46}"/>
                </a:ext>
              </a:extLst>
            </p:cNvPr>
            <p:cNvSpPr/>
            <p:nvPr/>
          </p:nvSpPr>
          <p:spPr>
            <a:xfrm>
              <a:off x="1706920" y="5879722"/>
              <a:ext cx="921685" cy="2516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9DB33F73-5D49-4A78-828D-89C66E5F2F46}"/>
                </a:ext>
              </a:extLst>
            </p:cNvPr>
            <p:cNvSpPr txBox="1"/>
            <p:nvPr/>
          </p:nvSpPr>
          <p:spPr>
            <a:xfrm>
              <a:off x="1592017" y="5644156"/>
              <a:ext cx="1504967" cy="64633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• </a:t>
              </a:r>
              <a:r>
                <a:rPr kumimoji="0" lang="en-US" altLang="ko-KR" sz="24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Votes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70603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108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8E254CE-05BF-49AA-ABFD-6397F8AD6B3A}"/>
              </a:ext>
            </a:extLst>
          </p:cNvPr>
          <p:cNvGrpSpPr/>
          <p:nvPr/>
        </p:nvGrpSpPr>
        <p:grpSpPr>
          <a:xfrm>
            <a:off x="224271" y="382650"/>
            <a:ext cx="701433" cy="701433"/>
            <a:chOff x="224271" y="175260"/>
            <a:chExt cx="904240" cy="904240"/>
          </a:xfrm>
          <a:noFill/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646E8251-3C4D-4900-B4F7-B2DBD7FB84FA}"/>
                </a:ext>
              </a:extLst>
            </p:cNvPr>
            <p:cNvSpPr/>
            <p:nvPr/>
          </p:nvSpPr>
          <p:spPr>
            <a:xfrm>
              <a:off x="257152" y="215761"/>
              <a:ext cx="838477" cy="838477"/>
            </a:xfrm>
            <a:prstGeom prst="ellipse">
              <a:avLst/>
            </a:prstGeom>
            <a:grp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9FE10157-6857-446D-B712-1CFBA4470387}"/>
                </a:ext>
              </a:extLst>
            </p:cNvPr>
            <p:cNvSpPr/>
            <p:nvPr/>
          </p:nvSpPr>
          <p:spPr>
            <a:xfrm>
              <a:off x="224271" y="175260"/>
              <a:ext cx="904240" cy="904240"/>
            </a:xfrm>
            <a:prstGeom prst="ellipse">
              <a:avLst/>
            </a:prstGeom>
            <a:grp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7197E43-BE55-43F9-8D71-5012D6AA88AE}"/>
              </a:ext>
            </a:extLst>
          </p:cNvPr>
          <p:cNvSpPr txBox="1"/>
          <p:nvPr/>
        </p:nvSpPr>
        <p:spPr>
          <a:xfrm>
            <a:off x="249777" y="515037"/>
            <a:ext cx="626399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04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>
            <a:cxnSpLocks/>
          </p:cNvCxnSpPr>
          <p:nvPr/>
        </p:nvCxnSpPr>
        <p:spPr>
          <a:xfrm>
            <a:off x="930750" y="740696"/>
            <a:ext cx="309261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0C0535C-8E51-47D5-A47F-B5FBE87EDC3E}"/>
              </a:ext>
            </a:extLst>
          </p:cNvPr>
          <p:cNvSpPr txBox="1"/>
          <p:nvPr/>
        </p:nvSpPr>
        <p:spPr>
          <a:xfrm>
            <a:off x="876176" y="371364"/>
            <a:ext cx="337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</a:t>
            </a:r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계획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C711048-B023-4326-863D-93EAE237BFA2}"/>
              </a:ext>
            </a:extLst>
          </p:cNvPr>
          <p:cNvSpPr txBox="1"/>
          <p:nvPr/>
        </p:nvSpPr>
        <p:spPr>
          <a:xfrm>
            <a:off x="152400" y="6563424"/>
            <a:ext cx="4449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ko-KR" altLang="en-US" sz="1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출처</a:t>
            </a:r>
            <a:r>
              <a:rPr kumimoji="0" lang="en-US" altLang="ko-KR" sz="1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:,</a:t>
            </a:r>
            <a:r>
              <a:rPr lang="ko-KR" altLang="en-US" sz="1100">
                <a:latin typeface="나눔스퀘어" panose="020B0600000101010101" pitchFamily="50" charset="-127"/>
                <a:ea typeface="나눔스퀘어" panose="020B0600000101010101" pitchFamily="50" charset="-127"/>
              </a:rPr>
              <a:t> 유진투자증권</a:t>
            </a:r>
            <a:r>
              <a:rPr kumimoji="0" lang="en-US" altLang="ko-KR" sz="1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흥국증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권 리서치센터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817" y="133721"/>
            <a:ext cx="3188363" cy="4438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798F26B-F681-462C-93F7-A988F435EAA3}"/>
              </a:ext>
            </a:extLst>
          </p:cNvPr>
          <p:cNvSpPr txBox="1"/>
          <p:nvPr/>
        </p:nvSpPr>
        <p:spPr>
          <a:xfrm>
            <a:off x="925704" y="3092558"/>
            <a:ext cx="3409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스와이</a:t>
            </a:r>
            <a:r>
              <a:rPr lang="ko-KR" altLang="en-US" sz="2400" smtClean="0"/>
              <a:t>프</a:t>
            </a:r>
            <a:r>
              <a:rPr lang="ko-KR" altLang="en-US" sz="2400" smtClean="0"/>
              <a:t> 광고</a:t>
            </a:r>
            <a:endParaRPr lang="en-US" altLang="ko-KR" sz="240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행운퀴즈</a:t>
            </a:r>
            <a:endParaRPr lang="en-US" altLang="ko-KR" sz="240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리뷰 </a:t>
            </a:r>
            <a:r>
              <a:rPr lang="en-US" altLang="ko-KR" sz="2400" smtClean="0"/>
              <a:t>CPR </a:t>
            </a:r>
            <a:r>
              <a:rPr lang="ko-KR" altLang="en-US" sz="2400" smtClean="0"/>
              <a:t>콘테스트</a:t>
            </a:r>
            <a:endParaRPr lang="en-US" altLang="ko-KR" sz="2400" dirty="0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xmlns="" id="{4D69D83D-6777-42B4-8DCD-8CD3C66BCE6F}"/>
              </a:ext>
            </a:extLst>
          </p:cNvPr>
          <p:cNvCxnSpPr/>
          <p:nvPr/>
        </p:nvCxnSpPr>
        <p:spPr>
          <a:xfrm>
            <a:off x="5855687" y="1692902"/>
            <a:ext cx="0" cy="4283988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32D3AF99-1BAF-4CEC-9B11-DD3E05B5591F}"/>
              </a:ext>
            </a:extLst>
          </p:cNvPr>
          <p:cNvSpPr/>
          <p:nvPr/>
        </p:nvSpPr>
        <p:spPr>
          <a:xfrm>
            <a:off x="4353663" y="846204"/>
            <a:ext cx="2949415" cy="4365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계획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9798F26B-F681-462C-93F7-A988F435EAA3}"/>
              </a:ext>
            </a:extLst>
          </p:cNvPr>
          <p:cNvSpPr txBox="1"/>
          <p:nvPr/>
        </p:nvSpPr>
        <p:spPr>
          <a:xfrm>
            <a:off x="6895974" y="3092558"/>
            <a:ext cx="3409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번역 기능 서비스</a:t>
            </a:r>
            <a:endParaRPr lang="en-US" altLang="ko-KR" sz="240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파워리뷰어 제도</a:t>
            </a:r>
            <a:endParaRPr lang="en-US" altLang="ko-KR" sz="240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smtClean="0"/>
              <a:t>증강현실 서비스</a:t>
            </a:r>
            <a:endParaRPr lang="en-US" altLang="ko-KR" sz="2400" smtClean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DB33F73-5D49-4A78-828D-89C66E5F2F46}"/>
              </a:ext>
            </a:extLst>
          </p:cNvPr>
          <p:cNvSpPr txBox="1"/>
          <p:nvPr/>
        </p:nvSpPr>
        <p:spPr>
          <a:xfrm>
            <a:off x="1735525" y="1663652"/>
            <a:ext cx="2618138" cy="83099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• </a:t>
            </a:r>
            <a:r>
              <a:rPr kumimoji="0" lang="ko-KR" altLang="en-US" sz="3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수익 전략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9DB33F73-5D49-4A78-828D-89C66E5F2F46}"/>
              </a:ext>
            </a:extLst>
          </p:cNvPr>
          <p:cNvSpPr txBox="1"/>
          <p:nvPr/>
        </p:nvSpPr>
        <p:spPr>
          <a:xfrm>
            <a:off x="7109431" y="1663652"/>
            <a:ext cx="3993997" cy="83099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• </a:t>
            </a:r>
            <a:r>
              <a:rPr kumimoji="0" lang="ko-KR" altLang="en-US" sz="3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향후 서비스 계획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070603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14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368FF94-6282-4B81-9439-7D9C140D9318}"/>
              </a:ext>
            </a:extLst>
          </p:cNvPr>
          <p:cNvSpPr/>
          <p:nvPr/>
        </p:nvSpPr>
        <p:spPr>
          <a:xfrm>
            <a:off x="0" y="6609144"/>
            <a:ext cx="12192000" cy="248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041A0C8-FAD4-40B1-982F-1ACAA02F0071}"/>
              </a:ext>
            </a:extLst>
          </p:cNvPr>
          <p:cNvCxnSpPr/>
          <p:nvPr/>
        </p:nvCxnSpPr>
        <p:spPr>
          <a:xfrm>
            <a:off x="224271" y="6455696"/>
            <a:ext cx="1161720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817" y="133721"/>
            <a:ext cx="3188363" cy="44387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xmlns="" id="{5E0D3AAF-FFDE-4083-BFBF-AFC8723908F7}"/>
              </a:ext>
            </a:extLst>
          </p:cNvPr>
          <p:cNvGrpSpPr/>
          <p:nvPr/>
        </p:nvGrpSpPr>
        <p:grpSpPr>
          <a:xfrm>
            <a:off x="3359696" y="2236124"/>
            <a:ext cx="5412091" cy="2385752"/>
            <a:chOff x="3531198" y="2419504"/>
            <a:chExt cx="5412091" cy="2385752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D302EC73-278E-4684-AF38-75814F6E36C6}"/>
                </a:ext>
              </a:extLst>
            </p:cNvPr>
            <p:cNvSpPr/>
            <p:nvPr/>
          </p:nvSpPr>
          <p:spPr>
            <a:xfrm>
              <a:off x="3867655" y="2662199"/>
              <a:ext cx="4777200" cy="1897725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C6F3ECE1-B81E-4A24-A1DC-E80312FF7FAA}"/>
                </a:ext>
              </a:extLst>
            </p:cNvPr>
            <p:cNvSpPr txBox="1"/>
            <p:nvPr/>
          </p:nvSpPr>
          <p:spPr>
            <a:xfrm>
              <a:off x="4452634" y="2955309"/>
              <a:ext cx="3147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ko-KR" altLang="en-US" sz="280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</a:t>
              </a:r>
              <a:r>
                <a:rPr lang="en-US" altLang="ko-KR" sz="2800" smtClean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THANK YOU</a:t>
              </a:r>
              <a:endParaRPr lang="ko-KR" altLang="en-US" sz="2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xmlns="" id="{08D7E635-8438-4B38-8F5B-0248570CEAC4}"/>
                </a:ext>
              </a:extLst>
            </p:cNvPr>
            <p:cNvCxnSpPr>
              <a:cxnSpLocks/>
            </p:cNvCxnSpPr>
            <p:nvPr/>
          </p:nvCxnSpPr>
          <p:spPr>
            <a:xfrm>
              <a:off x="4654879" y="3791661"/>
              <a:ext cx="30989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xmlns="" id="{45AA6DA5-4A81-4E1E-9210-DF760A66E12F}"/>
                </a:ext>
              </a:extLst>
            </p:cNvPr>
            <p:cNvCxnSpPr>
              <a:cxnSpLocks/>
            </p:cNvCxnSpPr>
            <p:nvPr/>
          </p:nvCxnSpPr>
          <p:spPr>
            <a:xfrm>
              <a:off x="8635295" y="3791661"/>
              <a:ext cx="0" cy="1013595"/>
            </a:xfrm>
            <a:prstGeom prst="line">
              <a:avLst/>
            </a:prstGeom>
            <a:ln>
              <a:solidFill>
                <a:srgbClr val="716F0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xmlns="" id="{807367B1-CBB6-411C-8C89-097CE628959F}"/>
                </a:ext>
              </a:extLst>
            </p:cNvPr>
            <p:cNvCxnSpPr/>
            <p:nvPr/>
          </p:nvCxnSpPr>
          <p:spPr>
            <a:xfrm>
              <a:off x="3531198" y="2653064"/>
              <a:ext cx="4255543" cy="0"/>
            </a:xfrm>
            <a:prstGeom prst="line">
              <a:avLst/>
            </a:prstGeom>
            <a:ln>
              <a:solidFill>
                <a:srgbClr val="716F0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xmlns="" id="{C12258B4-6105-49ED-9B47-05A477DC35C5}"/>
                </a:ext>
              </a:extLst>
            </p:cNvPr>
            <p:cNvCxnSpPr/>
            <p:nvPr/>
          </p:nvCxnSpPr>
          <p:spPr>
            <a:xfrm>
              <a:off x="3858654" y="2419504"/>
              <a:ext cx="0" cy="983993"/>
            </a:xfrm>
            <a:prstGeom prst="line">
              <a:avLst/>
            </a:prstGeom>
            <a:ln>
              <a:solidFill>
                <a:srgbClr val="716F0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8974F26E-081E-46EE-BB6F-807C447D877C}"/>
                </a:ext>
              </a:extLst>
            </p:cNvPr>
            <p:cNvSpPr txBox="1"/>
            <p:nvPr/>
          </p:nvSpPr>
          <p:spPr>
            <a:xfrm>
              <a:off x="5197791" y="3946540"/>
              <a:ext cx="23693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altLang="ko-KR" sz="3200" b="1" smtClean="0">
                  <a:solidFill>
                    <a:srgbClr val="E6D2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 &amp; A</a:t>
              </a:r>
              <a:endParaRPr lang="ko-KR" altLang="en-US" sz="3200" b="1" dirty="0">
                <a:solidFill>
                  <a:srgbClr val="E6D2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xmlns="" id="{9228D85E-577E-4207-83E3-B58EC0ACE336}"/>
                </a:ext>
              </a:extLst>
            </p:cNvPr>
            <p:cNvCxnSpPr/>
            <p:nvPr/>
          </p:nvCxnSpPr>
          <p:spPr>
            <a:xfrm>
              <a:off x="4687746" y="4559924"/>
              <a:ext cx="4255543" cy="0"/>
            </a:xfrm>
            <a:prstGeom prst="line">
              <a:avLst/>
            </a:prstGeom>
            <a:ln>
              <a:solidFill>
                <a:srgbClr val="716F0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2546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1733</TotalTime>
  <Words>213</Words>
  <Application>Microsoft Office PowerPoint</Application>
  <PresentationFormat>와이드스크린</PresentationFormat>
  <Paragraphs>71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Wingdings</vt:lpstr>
      <vt:lpstr>Arial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이상민</dc:creator>
  <cp:lastModifiedBy>SEONHYANG</cp:lastModifiedBy>
  <cp:revision>174</cp:revision>
  <dcterms:created xsi:type="dcterms:W3CDTF">2019-07-21T05:07:55Z</dcterms:created>
  <dcterms:modified xsi:type="dcterms:W3CDTF">2020-02-13T12:12:04Z</dcterms:modified>
</cp:coreProperties>
</file>

<file path=docProps/thumbnail.jpeg>
</file>